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20" r:id="rId4"/>
    <p:sldId id="319" r:id="rId5"/>
    <p:sldId id="321" r:id="rId6"/>
    <p:sldId id="322" r:id="rId7"/>
    <p:sldId id="323" r:id="rId8"/>
    <p:sldId id="324" r:id="rId9"/>
    <p:sldId id="326" r:id="rId10"/>
    <p:sldId id="327" r:id="rId11"/>
    <p:sldId id="325" r:id="rId12"/>
    <p:sldId id="328" r:id="rId13"/>
    <p:sldId id="329" r:id="rId14"/>
    <p:sldId id="331" r:id="rId15"/>
    <p:sldId id="330" r:id="rId16"/>
    <p:sldId id="332" r:id="rId17"/>
    <p:sldId id="31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7.9.2022.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ivdg7qnc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mbed/a1a2ecbe334445efb554acc99951f863?themeId=0&amp;templateId=22%27%20frameborder=%27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da1a2ca-86a2-4ef0-9d1d-59f270e52c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I       </a:t>
            </a:r>
            <a:r>
              <a:rPr lang="hr-HR" sz="6600" dirty="0" err="1"/>
              <a:t>my</a:t>
            </a:r>
            <a:r>
              <a:rPr lang="hr-HR" sz="6600" dirty="0"/>
              <a:t>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6629400" y="3216790"/>
            <a:ext cx="928688" cy="82867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768" y="3114203"/>
            <a:ext cx="67201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 err="1">
                <a:hlinkClick r:id="rId2"/>
              </a:rPr>
              <a:t>https</a:t>
            </a:r>
            <a:r>
              <a:rPr lang="hr-HR" sz="2600" dirty="0">
                <a:hlinkClick r:id="rId2"/>
              </a:rPr>
              <a:t>://</a:t>
            </a:r>
            <a:r>
              <a:rPr lang="hr-HR" sz="2600" dirty="0" err="1">
                <a:hlinkClick r:id="rId2"/>
              </a:rPr>
              <a:t>learningapps.org</a:t>
            </a:r>
            <a:r>
              <a:rPr lang="hr-HR" sz="2600" dirty="0">
                <a:hlinkClick r:id="rId2"/>
              </a:rPr>
              <a:t>/</a:t>
            </a:r>
            <a:r>
              <a:rPr lang="hr-HR" sz="2600" dirty="0" err="1">
                <a:hlinkClick r:id="rId2"/>
              </a:rPr>
              <a:t>watch?v</a:t>
            </a:r>
            <a:r>
              <a:rPr lang="hr-HR" sz="2600" dirty="0">
                <a:hlinkClick r:id="rId2"/>
              </a:rPr>
              <a:t>=</a:t>
            </a:r>
            <a:r>
              <a:rPr lang="hr-HR" sz="2600" dirty="0" err="1">
                <a:hlinkClick r:id="rId2"/>
              </a:rPr>
              <a:t>pivdg7qnc18</a:t>
            </a:r>
            <a:r>
              <a:rPr lang="hr-HR" sz="2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232" y="513347"/>
            <a:ext cx="8213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u="sng" dirty="0" err="1"/>
              <a:t>Let’s</a:t>
            </a:r>
            <a:r>
              <a:rPr lang="hr-HR" sz="2600" b="1" u="sng" dirty="0"/>
              <a:t> </a:t>
            </a:r>
            <a:r>
              <a:rPr lang="hr-HR" sz="2600" b="1" u="sng" dirty="0" err="1"/>
              <a:t>revise</a:t>
            </a:r>
            <a:r>
              <a:rPr lang="hr-HR" sz="2600" b="1" u="sng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232" y="1644498"/>
            <a:ext cx="10234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right</a:t>
            </a:r>
            <a:r>
              <a:rPr lang="hr-HR" sz="2600" dirty="0"/>
              <a:t> </a:t>
            </a:r>
            <a:r>
              <a:rPr lang="hr-HR" sz="2600" dirty="0" err="1"/>
              <a:t>topic</a:t>
            </a:r>
            <a:r>
              <a:rPr lang="hr-H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22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81600" cy="688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3284" y="336884"/>
            <a:ext cx="54543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24.</a:t>
            </a:r>
          </a:p>
        </p:txBody>
      </p:sp>
      <p:pic>
        <p:nvPicPr>
          <p:cNvPr id="6" name="2.4.+Pas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3221" y="1536883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05" y="1336902"/>
            <a:ext cx="9841958" cy="552109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37684" y="2679031"/>
            <a:ext cx="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7683" y="1915650"/>
            <a:ext cx="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682" y="3543469"/>
            <a:ext cx="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682" y="2281062"/>
            <a:ext cx="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7682" y="3140696"/>
            <a:ext cx="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07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624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1663" y="0"/>
            <a:ext cx="431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Write</a:t>
            </a:r>
            <a:r>
              <a:rPr lang="hr-HR" sz="2600" b="1" dirty="0"/>
              <a:t>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sentences</a:t>
            </a:r>
            <a:r>
              <a:rPr lang="hr-HR" sz="2600" dirty="0"/>
              <a:t>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454316" y="1316324"/>
            <a:ext cx="63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 live at </a:t>
            </a:r>
            <a:r>
              <a:rPr lang="hr-HR" sz="2400" dirty="0" err="1"/>
              <a:t>school</a:t>
            </a:r>
            <a:r>
              <a:rPr lang="hr-HR" sz="2400" dirty="0"/>
              <a:t> </a:t>
            </a:r>
            <a:r>
              <a:rPr lang="hr-HR" sz="2400" dirty="0" err="1"/>
              <a:t>too</a:t>
            </a:r>
            <a:r>
              <a:rPr lang="hr-HR" sz="2400" dirty="0"/>
              <a:t>, but  I </a:t>
            </a:r>
            <a:r>
              <a:rPr lang="hr-HR" sz="2400" dirty="0" err="1"/>
              <a:t>don’t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much</a:t>
            </a:r>
            <a:r>
              <a:rPr lang="hr-HR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4316" y="1945088"/>
            <a:ext cx="63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Some </a:t>
            </a:r>
            <a:r>
              <a:rPr lang="hr-HR" sz="2400" dirty="0" err="1"/>
              <a:t>people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home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small</a:t>
            </a:r>
            <a:r>
              <a:rPr lang="hr-HR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7790" y="2573852"/>
            <a:ext cx="50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That’s</a:t>
            </a:r>
            <a:r>
              <a:rPr lang="hr-HR" sz="2400" dirty="0"/>
              <a:t> </a:t>
            </a:r>
            <a:r>
              <a:rPr lang="hr-HR" sz="2400" dirty="0" err="1"/>
              <a:t>true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noise</a:t>
            </a:r>
            <a:r>
              <a:rPr lang="hr-HR" sz="2400" dirty="0"/>
              <a:t> </a:t>
            </a:r>
            <a:r>
              <a:rPr lang="hr-HR" sz="2400" dirty="0" err="1"/>
              <a:t>begins</a:t>
            </a:r>
            <a:r>
              <a:rPr lang="hr-HR" sz="2400" dirty="0"/>
              <a:t>. I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never</a:t>
            </a:r>
            <a:r>
              <a:rPr lang="hr-HR" sz="2400" dirty="0"/>
              <a:t> </a:t>
            </a:r>
            <a:r>
              <a:rPr lang="hr-HR" sz="2400" dirty="0" err="1"/>
              <a:t>run</a:t>
            </a:r>
            <a:r>
              <a:rPr lang="hr-HR" sz="2400" dirty="0"/>
              <a:t> </a:t>
            </a:r>
            <a:r>
              <a:rPr lang="hr-HR" sz="2400" dirty="0" err="1"/>
              <a:t>away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6421" y="3440831"/>
            <a:ext cx="63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 </a:t>
            </a:r>
            <a:r>
              <a:rPr lang="hr-HR" sz="2400" dirty="0" err="1"/>
              <a:t>hate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noise</a:t>
            </a:r>
            <a:r>
              <a:rPr lang="hr-HR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2757" y="3938478"/>
            <a:ext cx="635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In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house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one room –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bedroom</a:t>
            </a:r>
            <a:r>
              <a:rPr lang="hr-HR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4316" y="4769475"/>
            <a:ext cx="673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a bed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lots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cotton</a:t>
            </a:r>
            <a:r>
              <a:rPr lang="hr-HR" sz="2400" dirty="0"/>
              <a:t> </a:t>
            </a:r>
            <a:r>
              <a:rPr lang="hr-HR" sz="2400" dirty="0" err="1"/>
              <a:t>wool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sawdust</a:t>
            </a:r>
            <a:r>
              <a:rPr lang="hr-HR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0526" y="5303104"/>
            <a:ext cx="63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a </a:t>
            </a:r>
            <a:r>
              <a:rPr lang="hr-HR" sz="2400" dirty="0" err="1"/>
              <a:t>big</a:t>
            </a:r>
            <a:r>
              <a:rPr lang="hr-HR" sz="2400" dirty="0"/>
              <a:t> </a:t>
            </a:r>
            <a:r>
              <a:rPr lang="hr-HR" sz="2400" dirty="0" err="1"/>
              <a:t>yard</a:t>
            </a:r>
            <a:r>
              <a:rPr lang="hr-HR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0525" y="5895886"/>
            <a:ext cx="635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a </a:t>
            </a:r>
            <a:r>
              <a:rPr lang="hr-HR" sz="2400" dirty="0" err="1"/>
              <a:t>ladder</a:t>
            </a:r>
            <a:r>
              <a:rPr lang="hr-HR" sz="2400" dirty="0"/>
              <a:t> I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climb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610" y="1909011"/>
            <a:ext cx="107642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Let’s</a:t>
            </a:r>
            <a:r>
              <a:rPr lang="hr-HR" sz="2600" dirty="0"/>
              <a:t> </a:t>
            </a:r>
            <a:r>
              <a:rPr lang="hr-HR" sz="2600" dirty="0" err="1"/>
              <a:t>revise</a:t>
            </a:r>
            <a:r>
              <a:rPr lang="hr-HR" sz="2600" dirty="0"/>
              <a:t> - </a:t>
            </a:r>
            <a:r>
              <a:rPr lang="hr-HR" sz="2600" b="1" dirty="0"/>
              <a:t>PREPOSITIONS OF PLACE.</a:t>
            </a:r>
          </a:p>
          <a:p>
            <a:endParaRPr lang="hr-HR" sz="2600" i="1" dirty="0"/>
          </a:p>
          <a:p>
            <a:r>
              <a:rPr lang="hr-HR" sz="2600" i="1" dirty="0">
                <a:hlinkClick r:id="rId2"/>
              </a:rPr>
              <a:t>https://wordwall.net/embed/a1a2ecbe334445efb554acc99951f863?themeId=0&amp;templateId=22%27%20frameborder=%270</a:t>
            </a:r>
            <a:r>
              <a:rPr lang="hr-HR" sz="2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151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8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3284" y="336884"/>
            <a:ext cx="2434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4" y="1558089"/>
            <a:ext cx="10375250" cy="52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1" y="988345"/>
            <a:ext cx="11281564" cy="31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8568" y="2021304"/>
            <a:ext cx="10074441" cy="24309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dirty="0"/>
              <a:t>How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feel</a:t>
            </a:r>
            <a:r>
              <a:rPr lang="hr-HR" sz="2600" dirty="0"/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</a:t>
            </a:r>
            <a:r>
              <a:rPr lang="hr-HR" sz="2600" dirty="0" err="1"/>
              <a:t>exercise</a:t>
            </a:r>
            <a:r>
              <a:rPr lang="hr-HR" sz="2600" dirty="0"/>
              <a:t> </a:t>
            </a:r>
            <a:r>
              <a:rPr lang="hr-HR" sz="2600" dirty="0" err="1"/>
              <a:t>easy</a:t>
            </a:r>
            <a:r>
              <a:rPr lang="hr-HR" sz="2600" dirty="0"/>
              <a:t> for </a:t>
            </a:r>
            <a:r>
              <a:rPr lang="hr-HR" sz="2600" dirty="0" err="1"/>
              <a:t>you</a:t>
            </a:r>
            <a:r>
              <a:rPr lang="hr-HR" sz="2600" dirty="0"/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600" dirty="0"/>
              <a:t>Are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happy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drawings</a:t>
            </a:r>
            <a:r>
              <a:rPr lang="hr-HR" sz="2600" dirty="0"/>
              <a:t>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753979" y="4700337"/>
            <a:ext cx="1066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Write</a:t>
            </a:r>
            <a:r>
              <a:rPr lang="hr-HR" sz="2600" dirty="0"/>
              <a:t> a </a:t>
            </a:r>
            <a:r>
              <a:rPr lang="hr-HR" sz="2600" dirty="0" err="1"/>
              <a:t>description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room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notebook</a:t>
            </a:r>
            <a:r>
              <a:rPr lang="hr-HR" sz="2600" dirty="0"/>
              <a:t>.</a:t>
            </a:r>
          </a:p>
          <a:p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3804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9074" y="2063092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                                                    LEARN MORE.</a:t>
            </a:r>
          </a:p>
          <a:p>
            <a:endParaRPr lang="hr-HR" sz="2400" dirty="0"/>
          </a:p>
          <a:p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6da1a2ca-86a2-4ef0-9d1d-59f270e52c12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  <a:p>
            <a:pPr algn="ctr"/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Roommate</a:t>
            </a:r>
            <a:endParaRPr lang="hr-HR" sz="2400" b="1" dirty="0"/>
          </a:p>
          <a:p>
            <a:pPr algn="ctr"/>
            <a:endParaRPr lang="hr-HR" sz="2400" b="1" dirty="0"/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8"/>
            <a:ext cx="5014913" cy="6865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8201" y="875318"/>
            <a:ext cx="64627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can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see</a:t>
            </a:r>
            <a:r>
              <a:rPr lang="hr-HR" sz="2600" dirty="0"/>
              <a:t>? </a:t>
            </a:r>
            <a:br>
              <a:rPr lang="hr-HR" sz="2600" dirty="0"/>
            </a:br>
            <a:endParaRPr lang="hr-HR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0"/>
            <a:ext cx="3757613" cy="6875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5448" y="1843087"/>
            <a:ext cx="63293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to a boy </a:t>
            </a:r>
            <a:r>
              <a:rPr lang="hr-HR" sz="2600" dirty="0" err="1"/>
              <a:t>talking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life</a:t>
            </a:r>
            <a:r>
              <a:rPr lang="hr-HR" sz="2600" dirty="0"/>
              <a:t>.</a:t>
            </a:r>
            <a:br>
              <a:rPr lang="hr-HR" sz="2600" dirty="0"/>
            </a:br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special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boy?</a:t>
            </a:r>
          </a:p>
          <a:p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 </a:t>
            </a:r>
            <a:r>
              <a:rPr lang="hr-HR" sz="2600" dirty="0" err="1"/>
              <a:t>tell</a:t>
            </a:r>
            <a:r>
              <a:rPr lang="hr-HR" sz="2600" dirty="0"/>
              <a:t> </a:t>
            </a:r>
            <a:r>
              <a:rPr lang="hr-HR" sz="2600" dirty="0" err="1"/>
              <a:t>us</a:t>
            </a:r>
            <a:r>
              <a:rPr lang="hr-HR" sz="2600" dirty="0"/>
              <a:t> </a:t>
            </a:r>
            <a:r>
              <a:rPr lang="hr-HR" sz="2600" dirty="0" err="1"/>
              <a:t>something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his</a:t>
            </a:r>
            <a:r>
              <a:rPr lang="hr-HR" sz="2600" dirty="0"/>
              <a:t> </a:t>
            </a:r>
            <a:r>
              <a:rPr lang="hr-HR" sz="2600" dirty="0" err="1"/>
              <a:t>life</a:t>
            </a:r>
            <a:r>
              <a:rPr lang="hr-HR" sz="2600" dirty="0"/>
              <a:t>. </a:t>
            </a:r>
            <a:r>
              <a:rPr lang="hr-HR" sz="2600" dirty="0" err="1"/>
              <a:t>What</a:t>
            </a:r>
            <a:r>
              <a:rPr lang="hr-HR" sz="2600" dirty="0"/>
              <a:t>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it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10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57613" cy="6875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7763" y="385763"/>
            <a:ext cx="6557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recording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</a:t>
            </a:r>
            <a:r>
              <a:rPr lang="hr-HR" sz="2600" dirty="0"/>
              <a:t>.</a:t>
            </a:r>
          </a:p>
          <a:p>
            <a:endParaRPr lang="hr-HR" i="1" dirty="0"/>
          </a:p>
          <a:p>
            <a:endParaRPr lang="hr-HR" i="1" dirty="0"/>
          </a:p>
          <a:p>
            <a:r>
              <a:rPr lang="hr-HR" sz="2600" dirty="0"/>
              <a:t>Who </a:t>
            </a:r>
            <a:r>
              <a:rPr lang="hr-HR" sz="2600" dirty="0" err="1"/>
              <a:t>does</a:t>
            </a:r>
            <a:r>
              <a:rPr lang="hr-HR" sz="2600" dirty="0"/>
              <a:t> he live </a:t>
            </a:r>
            <a:r>
              <a:rPr lang="hr-HR" sz="2600" dirty="0" err="1"/>
              <a:t>with</a:t>
            </a:r>
            <a:r>
              <a:rPr lang="hr-HR" sz="2600" dirty="0"/>
              <a:t>?</a:t>
            </a:r>
          </a:p>
          <a:p>
            <a:endParaRPr lang="hr-HR" sz="2600" i="1" dirty="0"/>
          </a:p>
        </p:txBody>
      </p:sp>
      <p:pic>
        <p:nvPicPr>
          <p:cNvPr id="6" name="2.3.+Ewa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5007" y="272784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1050" y="2143125"/>
            <a:ext cx="37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Ewan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lives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with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family</a:t>
            </a:r>
            <a:r>
              <a:rPr lang="hr-HR" sz="2400" i="1" dirty="0">
                <a:solidFill>
                  <a:srgbClr val="FF0000"/>
                </a:solidFill>
              </a:rPr>
              <a:t>: mom, </a:t>
            </a:r>
            <a:r>
              <a:rPr lang="hr-HR" sz="2400" i="1" dirty="0" err="1">
                <a:solidFill>
                  <a:srgbClr val="FF0000"/>
                </a:solidFill>
              </a:rPr>
              <a:t>dad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and</a:t>
            </a:r>
            <a:r>
              <a:rPr lang="hr-HR" sz="2400" i="1" dirty="0">
                <a:solidFill>
                  <a:srgbClr val="FF0000"/>
                </a:solidFill>
              </a:rPr>
              <a:t> a </a:t>
            </a:r>
            <a:r>
              <a:rPr lang="hr-HR" sz="2400" i="1" dirty="0" err="1">
                <a:solidFill>
                  <a:srgbClr val="FF0000"/>
                </a:solidFill>
              </a:rPr>
              <a:t>sister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6788" y="3726685"/>
            <a:ext cx="7758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know</a:t>
            </a:r>
            <a:r>
              <a:rPr lang="hr-HR" sz="2600" dirty="0"/>
              <a:t> </a:t>
            </a:r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mean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7763" y="4764140"/>
            <a:ext cx="6545002" cy="1830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dirty="0" err="1"/>
              <a:t>Primary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Secondary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– </a:t>
            </a:r>
          </a:p>
          <a:p>
            <a:pPr>
              <a:lnSpc>
                <a:spcPct val="150000"/>
              </a:lnSpc>
            </a:pPr>
            <a:r>
              <a:rPr lang="hr-HR" sz="2600" dirty="0" err="1"/>
              <a:t>Janitor</a:t>
            </a:r>
            <a:r>
              <a:rPr lang="hr-HR" sz="2600" dirty="0"/>
              <a:t> –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0981" y="4764140"/>
            <a:ext cx="25288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osnovna škola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srednja škola</a:t>
            </a:r>
          </a:p>
          <a:p>
            <a:pPr>
              <a:lnSpc>
                <a:spcPct val="150000"/>
              </a:lnSpc>
            </a:pPr>
            <a:r>
              <a:rPr lang="hr-HR" sz="2600" i="1" dirty="0">
                <a:solidFill>
                  <a:srgbClr val="0070C0"/>
                </a:solidFill>
              </a:rPr>
              <a:t>domar</a:t>
            </a:r>
          </a:p>
        </p:txBody>
      </p:sp>
    </p:spTree>
    <p:extLst>
      <p:ext uri="{BB962C8B-B14F-4D97-AF65-F5344CB8AC3E}">
        <p14:creationId xmlns:p14="http://schemas.microsoft.com/office/powerpoint/2010/main" val="37082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" grpId="0"/>
      <p:bldP spid="7" grpId="0"/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3.+Ewa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9206" y="56399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663" y="1833562"/>
            <a:ext cx="8427486" cy="45815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72125" y="2857500"/>
            <a:ext cx="1300163" cy="657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000500" y="3895725"/>
            <a:ext cx="1114425" cy="657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2886075" y="4376738"/>
            <a:ext cx="1114425" cy="657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939088" y="4900613"/>
            <a:ext cx="1147762" cy="557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7365207" y="5457825"/>
            <a:ext cx="950118" cy="557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4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2347912"/>
            <a:ext cx="6838951" cy="3752345"/>
          </a:xfrm>
          <a:prstGeom prst="rect">
            <a:avLst/>
          </a:prstGeom>
        </p:spPr>
      </p:pic>
      <p:pic>
        <p:nvPicPr>
          <p:cNvPr id="5" name="2.3.+Ewa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700" y="5490657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314325"/>
            <a:ext cx="108013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rooms</a:t>
            </a:r>
            <a:r>
              <a:rPr lang="hr-HR" sz="2600" dirty="0"/>
              <a:t> are 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Ewan’s</a:t>
            </a:r>
            <a:r>
              <a:rPr lang="hr-HR" sz="2600" dirty="0"/>
              <a:t> flat? </a:t>
            </a:r>
          </a:p>
          <a:p>
            <a:r>
              <a:rPr lang="hr-HR" sz="2600" dirty="0" err="1"/>
              <a:t>Listen</a:t>
            </a:r>
            <a:r>
              <a:rPr lang="hr-HR" sz="2600" dirty="0"/>
              <a:t> to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recording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tick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.</a:t>
            </a:r>
            <a:br>
              <a:rPr lang="hr-HR" sz="2600" dirty="0"/>
            </a:br>
            <a:endParaRPr lang="hr-HR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4881562" y="457347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562" y="504447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1637" y="504447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8612" y="363930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887" y="1498221"/>
            <a:ext cx="6757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living</a:t>
            </a:r>
            <a:r>
              <a:rPr lang="hr-HR" sz="2600" dirty="0"/>
              <a:t> at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family</a:t>
            </a:r>
            <a:r>
              <a:rPr lang="hr-HR" sz="2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4887" y="2652712"/>
            <a:ext cx="6757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might</a:t>
            </a:r>
            <a:r>
              <a:rPr lang="hr-HR" sz="2600" dirty="0"/>
              <a:t> </a:t>
            </a:r>
            <a:r>
              <a:rPr lang="hr-HR" sz="2600" dirty="0" err="1"/>
              <a:t>be</a:t>
            </a:r>
            <a:r>
              <a:rPr lang="hr-HR" sz="2600" dirty="0"/>
              <a:t> </a:t>
            </a:r>
            <a:r>
              <a:rPr lang="hr-HR" sz="2600" dirty="0" err="1"/>
              <a:t>advantages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disadvantages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living</a:t>
            </a:r>
            <a:r>
              <a:rPr lang="hr-HR" sz="2600" dirty="0"/>
              <a:t> at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family</a:t>
            </a:r>
            <a:r>
              <a:rPr lang="hr-HR" sz="26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7613" cy="68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498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490" y="288997"/>
            <a:ext cx="5240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. </a:t>
            </a:r>
          </a:p>
          <a:p>
            <a:endParaRPr lang="hr-HR" sz="2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5853" y="2486526"/>
            <a:ext cx="401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2695" y="4612105"/>
            <a:ext cx="401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53" y="4612105"/>
            <a:ext cx="401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2695" y="2486526"/>
            <a:ext cx="4010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9817" y="1716505"/>
            <a:ext cx="59978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endParaRPr lang="hr-HR" sz="2600" b="1" dirty="0"/>
          </a:p>
          <a:p>
            <a:endParaRPr lang="hr-HR" sz="2600" dirty="0"/>
          </a:p>
          <a:p>
            <a:r>
              <a:rPr lang="hr-HR" sz="2600" dirty="0" err="1"/>
              <a:t>wheel</a:t>
            </a:r>
            <a:r>
              <a:rPr lang="hr-HR" sz="2600" dirty="0"/>
              <a:t>        – </a:t>
            </a:r>
          </a:p>
          <a:p>
            <a:endParaRPr lang="hr-HR" sz="2600" dirty="0"/>
          </a:p>
          <a:p>
            <a:r>
              <a:rPr lang="hr-HR" sz="2600" dirty="0" err="1"/>
              <a:t>ladder</a:t>
            </a:r>
            <a:r>
              <a:rPr lang="hr-HR" sz="2600" dirty="0"/>
              <a:t>       – </a:t>
            </a:r>
          </a:p>
          <a:p>
            <a:endParaRPr lang="hr-HR" sz="2600" dirty="0"/>
          </a:p>
          <a:p>
            <a:r>
              <a:rPr lang="hr-HR" sz="2600" dirty="0" err="1"/>
              <a:t>cotton</a:t>
            </a:r>
            <a:r>
              <a:rPr lang="hr-HR" sz="2600" dirty="0"/>
              <a:t> </a:t>
            </a:r>
            <a:r>
              <a:rPr lang="hr-HR" sz="2600" dirty="0" err="1"/>
              <a:t>wool</a:t>
            </a:r>
            <a:r>
              <a:rPr lang="hr-HR" sz="2600" dirty="0"/>
              <a:t> – </a:t>
            </a:r>
          </a:p>
          <a:p>
            <a:endParaRPr lang="hr-HR" sz="2600" dirty="0"/>
          </a:p>
          <a:p>
            <a:r>
              <a:rPr lang="hr-HR" sz="2600" dirty="0" err="1"/>
              <a:t>sawdust</a:t>
            </a:r>
            <a:r>
              <a:rPr lang="hr-HR" sz="2600" dirty="0"/>
              <a:t>    –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8937" y="2486526"/>
            <a:ext cx="2775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kotač</a:t>
            </a:r>
          </a:p>
          <a:p>
            <a:endParaRPr lang="hr-HR" sz="2600" i="1" dirty="0"/>
          </a:p>
          <a:p>
            <a:r>
              <a:rPr lang="hr-HR" sz="2600" i="1" dirty="0">
                <a:solidFill>
                  <a:srgbClr val="0070C0"/>
                </a:solidFill>
              </a:rPr>
              <a:t>ljestve</a:t>
            </a:r>
          </a:p>
          <a:p>
            <a:endParaRPr lang="hr-HR" sz="2600" i="1" dirty="0"/>
          </a:p>
          <a:p>
            <a:r>
              <a:rPr lang="hr-HR" sz="2600" i="1" dirty="0">
                <a:solidFill>
                  <a:srgbClr val="0070C0"/>
                </a:solidFill>
              </a:rPr>
              <a:t>vata</a:t>
            </a:r>
          </a:p>
          <a:p>
            <a:endParaRPr lang="hr-HR" sz="2600" i="1" dirty="0"/>
          </a:p>
          <a:p>
            <a:r>
              <a:rPr lang="hr-HR" sz="2600" i="1" dirty="0">
                <a:solidFill>
                  <a:srgbClr val="0070C0"/>
                </a:solidFill>
              </a:rPr>
              <a:t>piljevina</a:t>
            </a:r>
          </a:p>
          <a:p>
            <a:endParaRPr lang="hr-HR" sz="2600" dirty="0"/>
          </a:p>
          <a:p>
            <a:endParaRPr lang="hr-HR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0820" y="966918"/>
            <a:ext cx="6432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Read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subtitle</a:t>
            </a:r>
            <a:r>
              <a:rPr lang="hr-HR" sz="2600" dirty="0"/>
              <a:t>. Who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Pascal </a:t>
            </a:r>
            <a:r>
              <a:rPr lang="hr-HR" sz="2600" dirty="0" err="1"/>
              <a:t>is</a:t>
            </a:r>
            <a:r>
              <a:rPr lang="hr-HR" sz="2600" dirty="0"/>
              <a:t>?</a:t>
            </a:r>
          </a:p>
        </p:txBody>
      </p:sp>
      <p:pic>
        <p:nvPicPr>
          <p:cNvPr id="15" name="2.4.+Pas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1538" y="5200163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87332" y="2865011"/>
            <a:ext cx="4979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Listen</a:t>
            </a:r>
            <a:r>
              <a:rPr lang="hr-HR" sz="2600" b="1" dirty="0"/>
              <a:t> to </a:t>
            </a:r>
            <a:r>
              <a:rPr lang="hr-HR" sz="2600" b="1" dirty="0" err="1"/>
              <a:t>the</a:t>
            </a:r>
            <a:r>
              <a:rPr lang="hr-HR" sz="2600" b="1" dirty="0"/>
              <a:t> </a:t>
            </a:r>
            <a:r>
              <a:rPr lang="hr-HR" sz="2600" b="1" dirty="0" err="1"/>
              <a:t>riddle</a:t>
            </a:r>
            <a:r>
              <a:rPr lang="hr-HR" sz="2600" b="1" dirty="0"/>
              <a:t>. Who </a:t>
            </a:r>
            <a:r>
              <a:rPr lang="hr-HR" sz="2600" b="1" dirty="0" err="1"/>
              <a:t>is</a:t>
            </a:r>
            <a:r>
              <a:rPr lang="hr-HR" sz="2600" b="1" dirty="0"/>
              <a:t> </a:t>
            </a:r>
            <a:r>
              <a:rPr lang="hr-HR" sz="2600" b="1" dirty="0" err="1"/>
              <a:t>talking</a:t>
            </a:r>
            <a:r>
              <a:rPr lang="hr-HR" sz="2600" b="1" dirty="0"/>
              <a:t>?</a:t>
            </a:r>
          </a:p>
          <a:p>
            <a:br>
              <a:rPr lang="hr-HR" dirty="0"/>
            </a:br>
            <a:r>
              <a:rPr lang="hr-HR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4669" y="3858833"/>
            <a:ext cx="471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Pascal </a:t>
            </a:r>
            <a:r>
              <a:rPr lang="hr-HR" sz="2600" dirty="0" err="1">
                <a:solidFill>
                  <a:srgbClr val="FF0000"/>
                </a:solidFill>
              </a:rPr>
              <a:t>is</a:t>
            </a:r>
            <a:r>
              <a:rPr lang="hr-HR" sz="2600" dirty="0">
                <a:solidFill>
                  <a:srgbClr val="FF0000"/>
                </a:solidFill>
              </a:rPr>
              <a:t> </a:t>
            </a:r>
            <a:r>
              <a:rPr lang="hr-HR" sz="2600" dirty="0" err="1">
                <a:solidFill>
                  <a:srgbClr val="FF0000"/>
                </a:solidFill>
              </a:rPr>
              <a:t>talking</a:t>
            </a:r>
            <a:r>
              <a:rPr lang="hr-HR" sz="2600" dirty="0">
                <a:solidFill>
                  <a:srgbClr val="FF0000"/>
                </a:solidFill>
              </a:rPr>
              <a:t>. </a:t>
            </a:r>
            <a:r>
              <a:rPr lang="hr-HR" sz="2600" dirty="0">
                <a:solidFill>
                  <a:srgbClr val="0070C0"/>
                </a:solidFill>
              </a:rPr>
              <a:t>He </a:t>
            </a:r>
            <a:r>
              <a:rPr lang="hr-HR" sz="2600" dirty="0" err="1">
                <a:solidFill>
                  <a:srgbClr val="0070C0"/>
                </a:solidFill>
              </a:rPr>
              <a:t>is</a:t>
            </a:r>
            <a:r>
              <a:rPr lang="hr-HR" sz="2600" dirty="0">
                <a:solidFill>
                  <a:srgbClr val="0070C0"/>
                </a:solidFill>
              </a:rPr>
              <a:t> </a:t>
            </a:r>
            <a:r>
              <a:rPr lang="hr-HR" sz="2600" dirty="0">
                <a:solidFill>
                  <a:srgbClr val="FF0000"/>
                </a:solidFill>
              </a:rPr>
              <a:t>a </a:t>
            </a:r>
            <a:r>
              <a:rPr lang="hr-HR" sz="2600" dirty="0" err="1">
                <a:solidFill>
                  <a:srgbClr val="FF0000"/>
                </a:solidFill>
              </a:rPr>
              <a:t>hamster</a:t>
            </a:r>
            <a:r>
              <a:rPr lang="hr-HR" sz="2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6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01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3" grpId="1"/>
      <p:bldP spid="7" grpId="0"/>
      <p:bldP spid="8" grpId="0"/>
      <p:bldP spid="9" grpId="0"/>
      <p:bldP spid="10" grpId="0"/>
      <p:bldP spid="12" grpId="0"/>
      <p:bldP spid="12" grpId="1"/>
      <p:bldP spid="13" grpId="0" build="allAtOnce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08" y="639152"/>
            <a:ext cx="8947234" cy="5462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564" y="3855768"/>
            <a:ext cx="352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home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very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small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3108" y="4286073"/>
            <a:ext cx="354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has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only</a:t>
            </a:r>
            <a:r>
              <a:rPr lang="hr-HR" sz="2400" dirty="0">
                <a:solidFill>
                  <a:srgbClr val="FF0000"/>
                </a:solidFill>
              </a:rPr>
              <a:t> one room.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863" y="4716378"/>
            <a:ext cx="373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runs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wheel</a:t>
            </a:r>
            <a:r>
              <a:rPr lang="hr-HR" sz="2400" dirty="0">
                <a:solidFill>
                  <a:srgbClr val="FF0000"/>
                </a:solidFill>
              </a:rPr>
              <a:t> at </a:t>
            </a:r>
            <a:r>
              <a:rPr lang="hr-HR" sz="2400" dirty="0" err="1">
                <a:solidFill>
                  <a:srgbClr val="FF0000"/>
                </a:solidFill>
              </a:rPr>
              <a:t>night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288" y="5178043"/>
            <a:ext cx="411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science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teacher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feeds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him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2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368" y="834190"/>
            <a:ext cx="98979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Do </a:t>
            </a:r>
            <a:r>
              <a:rPr lang="hr-HR" sz="2600" b="1" dirty="0" err="1"/>
              <a:t>you</a:t>
            </a:r>
            <a:r>
              <a:rPr lang="hr-HR" sz="2600" b="1" dirty="0"/>
              <a:t> </a:t>
            </a:r>
            <a:r>
              <a:rPr lang="hr-HR" sz="2600" b="1" dirty="0" err="1"/>
              <a:t>know</a:t>
            </a:r>
            <a:r>
              <a:rPr lang="hr-HR" sz="2600" b="1" dirty="0"/>
              <a:t> </a:t>
            </a:r>
            <a:r>
              <a:rPr lang="hr-HR" sz="2600" b="1" dirty="0" err="1"/>
              <a:t>anyone</a:t>
            </a:r>
            <a:r>
              <a:rPr lang="hr-HR" sz="2600" b="1" dirty="0"/>
              <a:t> </a:t>
            </a:r>
            <a:r>
              <a:rPr lang="hr-HR" sz="2600" b="1" dirty="0" err="1"/>
              <a:t>who</a:t>
            </a:r>
            <a:r>
              <a:rPr lang="hr-HR" sz="2600" b="1" dirty="0"/>
              <a:t> </a:t>
            </a:r>
            <a:r>
              <a:rPr lang="hr-HR" sz="2600" b="1" dirty="0" err="1"/>
              <a:t>has</a:t>
            </a:r>
            <a:r>
              <a:rPr lang="hr-HR" sz="2600" b="1" dirty="0"/>
              <a:t> a pet </a:t>
            </a:r>
            <a:r>
              <a:rPr lang="hr-HR" sz="2600" b="1" dirty="0" err="1"/>
              <a:t>hamster</a:t>
            </a:r>
            <a:r>
              <a:rPr lang="hr-HR" sz="2600" b="1" dirty="0"/>
              <a:t>?</a:t>
            </a:r>
          </a:p>
          <a:p>
            <a:r>
              <a:rPr lang="hr-HR" sz="2600" b="1" dirty="0" err="1"/>
              <a:t>What</a:t>
            </a:r>
            <a:r>
              <a:rPr lang="hr-HR" sz="2600" b="1" dirty="0"/>
              <a:t> are </a:t>
            </a:r>
            <a:r>
              <a:rPr lang="hr-HR" sz="2600" b="1" dirty="0" err="1"/>
              <a:t>they</a:t>
            </a:r>
            <a:r>
              <a:rPr lang="hr-HR" sz="2600" b="1" dirty="0"/>
              <a:t> </a:t>
            </a:r>
            <a:r>
              <a:rPr lang="hr-HR" sz="2600" b="1" dirty="0" err="1"/>
              <a:t>like</a:t>
            </a:r>
            <a:r>
              <a:rPr lang="hr-HR" sz="2600" b="1" dirty="0"/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221" y="2927071"/>
            <a:ext cx="6879727" cy="34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453</Words>
  <Application>Microsoft Office PowerPoint</Application>
  <PresentationFormat>Widescreen</PresentationFormat>
  <Paragraphs>88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179</cp:revision>
  <dcterms:created xsi:type="dcterms:W3CDTF">2020-09-19T11:02:00Z</dcterms:created>
  <dcterms:modified xsi:type="dcterms:W3CDTF">2022-09-07T10:45:01Z</dcterms:modified>
</cp:coreProperties>
</file>